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4" r:id="rId6"/>
    <p:sldId id="261" r:id="rId7"/>
    <p:sldId id="263" r:id="rId8"/>
    <p:sldId id="266" r:id="rId9"/>
    <p:sldId id="268" r:id="rId10"/>
    <p:sldId id="269" r:id="rId11"/>
    <p:sldId id="272" r:id="rId12"/>
    <p:sldId id="270" r:id="rId13"/>
    <p:sldId id="271"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theme" Target="theme/theme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viewProps" Target="viewProps.xml" /><Relationship Id="rId2" Type="http://schemas.openxmlformats.org/officeDocument/2006/relationships/slide" Target="slides/slide1.xml" /><Relationship Id="rId16"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10" Type="http://schemas.openxmlformats.org/officeDocument/2006/relationships/slide" Target="slides/slide9.xml" /><Relationship Id="rId19" Type="http://schemas.openxmlformats.org/officeDocument/2006/relationships/tableStyles" Target="tableStyle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s>
</file>

<file path=ppt/media/image1.jpeg>
</file>

<file path=ppt/media/image2.jpeg>
</file>

<file path=ppt/media/image3.jpeg>
</file>

<file path=ppt/media/image4.jpe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90185-CB8D-6342-AF3B-CBC49E2150A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64B8BF-780E-044E-87FE-C02FFD5D3F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95F51D7-2BD6-3E4F-B354-94A92A7AA9EA}"/>
              </a:ext>
            </a:extLst>
          </p:cNvPr>
          <p:cNvSpPr>
            <a:spLocks noGrp="1"/>
          </p:cNvSpPr>
          <p:nvPr>
            <p:ph type="dt" sz="half" idx="10"/>
          </p:nvPr>
        </p:nvSpPr>
        <p:spPr/>
        <p:txBody>
          <a:bodyPr/>
          <a:lstStyle/>
          <a:p>
            <a:fld id="{D60B6E4B-4E32-0646-A092-DAC2CAC00795}" type="datetimeFigureOut">
              <a:rPr lang="en-US" smtClean="0"/>
              <a:t>5/11/2021</a:t>
            </a:fld>
            <a:endParaRPr lang="en-US"/>
          </a:p>
        </p:txBody>
      </p:sp>
      <p:sp>
        <p:nvSpPr>
          <p:cNvPr id="5" name="Footer Placeholder 4">
            <a:extLst>
              <a:ext uri="{FF2B5EF4-FFF2-40B4-BE49-F238E27FC236}">
                <a16:creationId xmlns:a16="http://schemas.microsoft.com/office/drawing/2014/main" id="{B973E1B1-8D83-6B4B-B323-8DE1B3226D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5ED551-4E1F-6342-B5F2-314FC3FCEC28}"/>
              </a:ext>
            </a:extLst>
          </p:cNvPr>
          <p:cNvSpPr>
            <a:spLocks noGrp="1"/>
          </p:cNvSpPr>
          <p:nvPr>
            <p:ph type="sldNum" sz="quarter" idx="12"/>
          </p:nvPr>
        </p:nvSpPr>
        <p:spPr/>
        <p:txBody>
          <a:bodyPr/>
          <a:lstStyle/>
          <a:p>
            <a:fld id="{0A362BE4-CB55-F94B-9F85-CF9F0173EE3B}" type="slidenum">
              <a:rPr lang="en-US" smtClean="0"/>
              <a:t>‹#›</a:t>
            </a:fld>
            <a:endParaRPr lang="en-US"/>
          </a:p>
        </p:txBody>
      </p:sp>
    </p:spTree>
    <p:extLst>
      <p:ext uri="{BB962C8B-B14F-4D97-AF65-F5344CB8AC3E}">
        <p14:creationId xmlns:p14="http://schemas.microsoft.com/office/powerpoint/2010/main" val="24428721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454A1-5DCB-1845-B111-81DB36C76E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407821-4F3C-974D-B998-3ABCBE62BB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CFBF68-E079-C348-8353-E2E25C1876BC}"/>
              </a:ext>
            </a:extLst>
          </p:cNvPr>
          <p:cNvSpPr>
            <a:spLocks noGrp="1"/>
          </p:cNvSpPr>
          <p:nvPr>
            <p:ph type="dt" sz="half" idx="10"/>
          </p:nvPr>
        </p:nvSpPr>
        <p:spPr/>
        <p:txBody>
          <a:bodyPr/>
          <a:lstStyle/>
          <a:p>
            <a:fld id="{D60B6E4B-4E32-0646-A092-DAC2CAC00795}" type="datetimeFigureOut">
              <a:rPr lang="en-US" smtClean="0"/>
              <a:t>5/11/2021</a:t>
            </a:fld>
            <a:endParaRPr lang="en-US"/>
          </a:p>
        </p:txBody>
      </p:sp>
      <p:sp>
        <p:nvSpPr>
          <p:cNvPr id="5" name="Footer Placeholder 4">
            <a:extLst>
              <a:ext uri="{FF2B5EF4-FFF2-40B4-BE49-F238E27FC236}">
                <a16:creationId xmlns:a16="http://schemas.microsoft.com/office/drawing/2014/main" id="{6740C0EB-3A5D-2043-8D9D-094B4ABBD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1C3E08-8FAF-E546-8C4C-FE75302DA3E6}"/>
              </a:ext>
            </a:extLst>
          </p:cNvPr>
          <p:cNvSpPr>
            <a:spLocks noGrp="1"/>
          </p:cNvSpPr>
          <p:nvPr>
            <p:ph type="sldNum" sz="quarter" idx="12"/>
          </p:nvPr>
        </p:nvSpPr>
        <p:spPr/>
        <p:txBody>
          <a:bodyPr/>
          <a:lstStyle/>
          <a:p>
            <a:fld id="{0A362BE4-CB55-F94B-9F85-CF9F0173EE3B}" type="slidenum">
              <a:rPr lang="en-US" smtClean="0"/>
              <a:t>‹#›</a:t>
            </a:fld>
            <a:endParaRPr lang="en-US"/>
          </a:p>
        </p:txBody>
      </p:sp>
    </p:spTree>
    <p:extLst>
      <p:ext uri="{BB962C8B-B14F-4D97-AF65-F5344CB8AC3E}">
        <p14:creationId xmlns:p14="http://schemas.microsoft.com/office/powerpoint/2010/main" val="16096978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99C5DB9-0FC9-3A45-B829-96B66C4515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99B044-CE00-2F4F-9532-F84C19E8577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55315B-96F3-7847-B7AA-37EB9CC2F177}"/>
              </a:ext>
            </a:extLst>
          </p:cNvPr>
          <p:cNvSpPr>
            <a:spLocks noGrp="1"/>
          </p:cNvSpPr>
          <p:nvPr>
            <p:ph type="dt" sz="half" idx="10"/>
          </p:nvPr>
        </p:nvSpPr>
        <p:spPr/>
        <p:txBody>
          <a:bodyPr/>
          <a:lstStyle/>
          <a:p>
            <a:fld id="{D60B6E4B-4E32-0646-A092-DAC2CAC00795}" type="datetimeFigureOut">
              <a:rPr lang="en-US" smtClean="0"/>
              <a:t>5/11/2021</a:t>
            </a:fld>
            <a:endParaRPr lang="en-US"/>
          </a:p>
        </p:txBody>
      </p:sp>
      <p:sp>
        <p:nvSpPr>
          <p:cNvPr id="5" name="Footer Placeholder 4">
            <a:extLst>
              <a:ext uri="{FF2B5EF4-FFF2-40B4-BE49-F238E27FC236}">
                <a16:creationId xmlns:a16="http://schemas.microsoft.com/office/drawing/2014/main" id="{EB285A77-87D5-2049-A620-67EDF5E514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4244C9-4311-A443-998E-46A907C1CEC1}"/>
              </a:ext>
            </a:extLst>
          </p:cNvPr>
          <p:cNvSpPr>
            <a:spLocks noGrp="1"/>
          </p:cNvSpPr>
          <p:nvPr>
            <p:ph type="sldNum" sz="quarter" idx="12"/>
          </p:nvPr>
        </p:nvSpPr>
        <p:spPr/>
        <p:txBody>
          <a:bodyPr/>
          <a:lstStyle/>
          <a:p>
            <a:fld id="{0A362BE4-CB55-F94B-9F85-CF9F0173EE3B}" type="slidenum">
              <a:rPr lang="en-US" smtClean="0"/>
              <a:t>‹#›</a:t>
            </a:fld>
            <a:endParaRPr lang="en-US"/>
          </a:p>
        </p:txBody>
      </p:sp>
    </p:spTree>
    <p:extLst>
      <p:ext uri="{BB962C8B-B14F-4D97-AF65-F5344CB8AC3E}">
        <p14:creationId xmlns:p14="http://schemas.microsoft.com/office/powerpoint/2010/main" val="3198163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4D90B-300C-8249-BCFE-7BE6A0529A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D52AF9F-B189-974A-9164-CB1C63E1E2D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FBAA98-1DF3-A24C-B3A8-22FFC379240A}"/>
              </a:ext>
            </a:extLst>
          </p:cNvPr>
          <p:cNvSpPr>
            <a:spLocks noGrp="1"/>
          </p:cNvSpPr>
          <p:nvPr>
            <p:ph type="dt" sz="half" idx="10"/>
          </p:nvPr>
        </p:nvSpPr>
        <p:spPr/>
        <p:txBody>
          <a:bodyPr/>
          <a:lstStyle/>
          <a:p>
            <a:fld id="{D60B6E4B-4E32-0646-A092-DAC2CAC00795}" type="datetimeFigureOut">
              <a:rPr lang="en-US" smtClean="0"/>
              <a:t>5/11/2021</a:t>
            </a:fld>
            <a:endParaRPr lang="en-US"/>
          </a:p>
        </p:txBody>
      </p:sp>
      <p:sp>
        <p:nvSpPr>
          <p:cNvPr id="5" name="Footer Placeholder 4">
            <a:extLst>
              <a:ext uri="{FF2B5EF4-FFF2-40B4-BE49-F238E27FC236}">
                <a16:creationId xmlns:a16="http://schemas.microsoft.com/office/drawing/2014/main" id="{E7863E17-D299-9C44-BEED-CB823A2077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5BEC17-FB6D-974C-80B9-54722226B281}"/>
              </a:ext>
            </a:extLst>
          </p:cNvPr>
          <p:cNvSpPr>
            <a:spLocks noGrp="1"/>
          </p:cNvSpPr>
          <p:nvPr>
            <p:ph type="sldNum" sz="quarter" idx="12"/>
          </p:nvPr>
        </p:nvSpPr>
        <p:spPr/>
        <p:txBody>
          <a:bodyPr/>
          <a:lstStyle/>
          <a:p>
            <a:fld id="{0A362BE4-CB55-F94B-9F85-CF9F0173EE3B}" type="slidenum">
              <a:rPr lang="en-US" smtClean="0"/>
              <a:t>‹#›</a:t>
            </a:fld>
            <a:endParaRPr lang="en-US"/>
          </a:p>
        </p:txBody>
      </p:sp>
    </p:spTree>
    <p:extLst>
      <p:ext uri="{BB962C8B-B14F-4D97-AF65-F5344CB8AC3E}">
        <p14:creationId xmlns:p14="http://schemas.microsoft.com/office/powerpoint/2010/main" val="2214902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1C9D0-1AA5-AC4A-8810-4B19C7F86DD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8D389C-F233-E24F-8A51-43AE526F10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EAA540-1E1C-A847-AFFA-11BD6DA2890F}"/>
              </a:ext>
            </a:extLst>
          </p:cNvPr>
          <p:cNvSpPr>
            <a:spLocks noGrp="1"/>
          </p:cNvSpPr>
          <p:nvPr>
            <p:ph type="dt" sz="half" idx="10"/>
          </p:nvPr>
        </p:nvSpPr>
        <p:spPr/>
        <p:txBody>
          <a:bodyPr/>
          <a:lstStyle/>
          <a:p>
            <a:fld id="{D60B6E4B-4E32-0646-A092-DAC2CAC00795}" type="datetimeFigureOut">
              <a:rPr lang="en-US" smtClean="0"/>
              <a:t>5/11/2021</a:t>
            </a:fld>
            <a:endParaRPr lang="en-US"/>
          </a:p>
        </p:txBody>
      </p:sp>
      <p:sp>
        <p:nvSpPr>
          <p:cNvPr id="5" name="Footer Placeholder 4">
            <a:extLst>
              <a:ext uri="{FF2B5EF4-FFF2-40B4-BE49-F238E27FC236}">
                <a16:creationId xmlns:a16="http://schemas.microsoft.com/office/drawing/2014/main" id="{64C8204E-D4D5-9642-9D2D-4477171B38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D58B7D-C59A-CE42-991B-CA7CCCE0AD79}"/>
              </a:ext>
            </a:extLst>
          </p:cNvPr>
          <p:cNvSpPr>
            <a:spLocks noGrp="1"/>
          </p:cNvSpPr>
          <p:nvPr>
            <p:ph type="sldNum" sz="quarter" idx="12"/>
          </p:nvPr>
        </p:nvSpPr>
        <p:spPr/>
        <p:txBody>
          <a:bodyPr/>
          <a:lstStyle/>
          <a:p>
            <a:fld id="{0A362BE4-CB55-F94B-9F85-CF9F0173EE3B}" type="slidenum">
              <a:rPr lang="en-US" smtClean="0"/>
              <a:t>‹#›</a:t>
            </a:fld>
            <a:endParaRPr lang="en-US"/>
          </a:p>
        </p:txBody>
      </p:sp>
    </p:spTree>
    <p:extLst>
      <p:ext uri="{BB962C8B-B14F-4D97-AF65-F5344CB8AC3E}">
        <p14:creationId xmlns:p14="http://schemas.microsoft.com/office/powerpoint/2010/main" val="1841985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4CB5E-91A8-0A45-9B98-CF5FB41977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38FD37-15A8-284D-9D3A-88D988CEE8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EC8059-90BF-4D4A-B1C5-821838B76BC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35C9CA-4C98-224F-9AB0-A8AEE2016306}"/>
              </a:ext>
            </a:extLst>
          </p:cNvPr>
          <p:cNvSpPr>
            <a:spLocks noGrp="1"/>
          </p:cNvSpPr>
          <p:nvPr>
            <p:ph type="dt" sz="half" idx="10"/>
          </p:nvPr>
        </p:nvSpPr>
        <p:spPr/>
        <p:txBody>
          <a:bodyPr/>
          <a:lstStyle/>
          <a:p>
            <a:fld id="{D60B6E4B-4E32-0646-A092-DAC2CAC00795}" type="datetimeFigureOut">
              <a:rPr lang="en-US" smtClean="0"/>
              <a:t>5/11/2021</a:t>
            </a:fld>
            <a:endParaRPr lang="en-US"/>
          </a:p>
        </p:txBody>
      </p:sp>
      <p:sp>
        <p:nvSpPr>
          <p:cNvPr id="6" name="Footer Placeholder 5">
            <a:extLst>
              <a:ext uri="{FF2B5EF4-FFF2-40B4-BE49-F238E27FC236}">
                <a16:creationId xmlns:a16="http://schemas.microsoft.com/office/drawing/2014/main" id="{4CC7B0C7-2704-0549-9D85-3CE8E6D165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1A23AD-4027-3E45-8F5D-702FE841BD42}"/>
              </a:ext>
            </a:extLst>
          </p:cNvPr>
          <p:cNvSpPr>
            <a:spLocks noGrp="1"/>
          </p:cNvSpPr>
          <p:nvPr>
            <p:ph type="sldNum" sz="quarter" idx="12"/>
          </p:nvPr>
        </p:nvSpPr>
        <p:spPr/>
        <p:txBody>
          <a:bodyPr/>
          <a:lstStyle/>
          <a:p>
            <a:fld id="{0A362BE4-CB55-F94B-9F85-CF9F0173EE3B}" type="slidenum">
              <a:rPr lang="en-US" smtClean="0"/>
              <a:t>‹#›</a:t>
            </a:fld>
            <a:endParaRPr lang="en-US"/>
          </a:p>
        </p:txBody>
      </p:sp>
    </p:spTree>
    <p:extLst>
      <p:ext uri="{BB962C8B-B14F-4D97-AF65-F5344CB8AC3E}">
        <p14:creationId xmlns:p14="http://schemas.microsoft.com/office/powerpoint/2010/main" val="3465837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FE784-F181-0F45-A333-9E8CB1FC81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9B0786-4EBF-4A40-B4A8-3F160D22CD7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FA9BC0C-403F-2F42-A647-7E153BBA53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2166508-01DE-C64D-AA32-CCCEC65B59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0FED801-B10B-724F-8AF1-2DC7BD6C43A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48E46F1-F6FA-F448-B0DC-162CC26D11F0}"/>
              </a:ext>
            </a:extLst>
          </p:cNvPr>
          <p:cNvSpPr>
            <a:spLocks noGrp="1"/>
          </p:cNvSpPr>
          <p:nvPr>
            <p:ph type="dt" sz="half" idx="10"/>
          </p:nvPr>
        </p:nvSpPr>
        <p:spPr/>
        <p:txBody>
          <a:bodyPr/>
          <a:lstStyle/>
          <a:p>
            <a:fld id="{D60B6E4B-4E32-0646-A092-DAC2CAC00795}" type="datetimeFigureOut">
              <a:rPr lang="en-US" smtClean="0"/>
              <a:t>5/11/2021</a:t>
            </a:fld>
            <a:endParaRPr lang="en-US"/>
          </a:p>
        </p:txBody>
      </p:sp>
      <p:sp>
        <p:nvSpPr>
          <p:cNvPr id="8" name="Footer Placeholder 7">
            <a:extLst>
              <a:ext uri="{FF2B5EF4-FFF2-40B4-BE49-F238E27FC236}">
                <a16:creationId xmlns:a16="http://schemas.microsoft.com/office/drawing/2014/main" id="{C3988D86-518F-1D4E-A493-C1A9A8AEE6B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622E45B-B1E2-7E4E-AA15-8B1722744D4E}"/>
              </a:ext>
            </a:extLst>
          </p:cNvPr>
          <p:cNvSpPr>
            <a:spLocks noGrp="1"/>
          </p:cNvSpPr>
          <p:nvPr>
            <p:ph type="sldNum" sz="quarter" idx="12"/>
          </p:nvPr>
        </p:nvSpPr>
        <p:spPr/>
        <p:txBody>
          <a:bodyPr/>
          <a:lstStyle/>
          <a:p>
            <a:fld id="{0A362BE4-CB55-F94B-9F85-CF9F0173EE3B}" type="slidenum">
              <a:rPr lang="en-US" smtClean="0"/>
              <a:t>‹#›</a:t>
            </a:fld>
            <a:endParaRPr lang="en-US"/>
          </a:p>
        </p:txBody>
      </p:sp>
    </p:spTree>
    <p:extLst>
      <p:ext uri="{BB962C8B-B14F-4D97-AF65-F5344CB8AC3E}">
        <p14:creationId xmlns:p14="http://schemas.microsoft.com/office/powerpoint/2010/main" val="236817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9C0D3-E65A-EC49-8BED-3599ABEF642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183904E-31A8-2C48-8A70-74BA2F2CADF7}"/>
              </a:ext>
            </a:extLst>
          </p:cNvPr>
          <p:cNvSpPr>
            <a:spLocks noGrp="1"/>
          </p:cNvSpPr>
          <p:nvPr>
            <p:ph type="dt" sz="half" idx="10"/>
          </p:nvPr>
        </p:nvSpPr>
        <p:spPr/>
        <p:txBody>
          <a:bodyPr/>
          <a:lstStyle/>
          <a:p>
            <a:fld id="{D60B6E4B-4E32-0646-A092-DAC2CAC00795}" type="datetimeFigureOut">
              <a:rPr lang="en-US" smtClean="0"/>
              <a:t>5/11/2021</a:t>
            </a:fld>
            <a:endParaRPr lang="en-US"/>
          </a:p>
        </p:txBody>
      </p:sp>
      <p:sp>
        <p:nvSpPr>
          <p:cNvPr id="4" name="Footer Placeholder 3">
            <a:extLst>
              <a:ext uri="{FF2B5EF4-FFF2-40B4-BE49-F238E27FC236}">
                <a16:creationId xmlns:a16="http://schemas.microsoft.com/office/drawing/2014/main" id="{25561D50-A10D-0F4C-9E78-18E88862D2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9F11A2-1DE7-9F46-B2A8-D4CCDD919291}"/>
              </a:ext>
            </a:extLst>
          </p:cNvPr>
          <p:cNvSpPr>
            <a:spLocks noGrp="1"/>
          </p:cNvSpPr>
          <p:nvPr>
            <p:ph type="sldNum" sz="quarter" idx="12"/>
          </p:nvPr>
        </p:nvSpPr>
        <p:spPr/>
        <p:txBody>
          <a:bodyPr/>
          <a:lstStyle/>
          <a:p>
            <a:fld id="{0A362BE4-CB55-F94B-9F85-CF9F0173EE3B}" type="slidenum">
              <a:rPr lang="en-US" smtClean="0"/>
              <a:t>‹#›</a:t>
            </a:fld>
            <a:endParaRPr lang="en-US"/>
          </a:p>
        </p:txBody>
      </p:sp>
    </p:spTree>
    <p:extLst>
      <p:ext uri="{BB962C8B-B14F-4D97-AF65-F5344CB8AC3E}">
        <p14:creationId xmlns:p14="http://schemas.microsoft.com/office/powerpoint/2010/main" val="20209076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1D4A9C-55EB-F34E-BF4F-8672A105351A}"/>
              </a:ext>
            </a:extLst>
          </p:cNvPr>
          <p:cNvSpPr>
            <a:spLocks noGrp="1"/>
          </p:cNvSpPr>
          <p:nvPr>
            <p:ph type="dt" sz="half" idx="10"/>
          </p:nvPr>
        </p:nvSpPr>
        <p:spPr/>
        <p:txBody>
          <a:bodyPr/>
          <a:lstStyle/>
          <a:p>
            <a:fld id="{D60B6E4B-4E32-0646-A092-DAC2CAC00795}" type="datetimeFigureOut">
              <a:rPr lang="en-US" smtClean="0"/>
              <a:t>5/11/2021</a:t>
            </a:fld>
            <a:endParaRPr lang="en-US"/>
          </a:p>
        </p:txBody>
      </p:sp>
      <p:sp>
        <p:nvSpPr>
          <p:cNvPr id="3" name="Footer Placeholder 2">
            <a:extLst>
              <a:ext uri="{FF2B5EF4-FFF2-40B4-BE49-F238E27FC236}">
                <a16:creationId xmlns:a16="http://schemas.microsoft.com/office/drawing/2014/main" id="{52007FA1-6B36-5148-B19D-1C54D68061C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397F03-98D7-A146-AC75-68B528C43338}"/>
              </a:ext>
            </a:extLst>
          </p:cNvPr>
          <p:cNvSpPr>
            <a:spLocks noGrp="1"/>
          </p:cNvSpPr>
          <p:nvPr>
            <p:ph type="sldNum" sz="quarter" idx="12"/>
          </p:nvPr>
        </p:nvSpPr>
        <p:spPr/>
        <p:txBody>
          <a:bodyPr/>
          <a:lstStyle/>
          <a:p>
            <a:fld id="{0A362BE4-CB55-F94B-9F85-CF9F0173EE3B}" type="slidenum">
              <a:rPr lang="en-US" smtClean="0"/>
              <a:t>‹#›</a:t>
            </a:fld>
            <a:endParaRPr lang="en-US"/>
          </a:p>
        </p:txBody>
      </p:sp>
    </p:spTree>
    <p:extLst>
      <p:ext uri="{BB962C8B-B14F-4D97-AF65-F5344CB8AC3E}">
        <p14:creationId xmlns:p14="http://schemas.microsoft.com/office/powerpoint/2010/main" val="2647526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55E26-DD9A-B742-86BC-083808071A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85FF593-6285-804E-8E1F-96B594DE26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446FCE9-20F2-544D-9A5B-0988285BA1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4BA81D-6AF8-004B-9C7F-20B503BD551C}"/>
              </a:ext>
            </a:extLst>
          </p:cNvPr>
          <p:cNvSpPr>
            <a:spLocks noGrp="1"/>
          </p:cNvSpPr>
          <p:nvPr>
            <p:ph type="dt" sz="half" idx="10"/>
          </p:nvPr>
        </p:nvSpPr>
        <p:spPr/>
        <p:txBody>
          <a:bodyPr/>
          <a:lstStyle/>
          <a:p>
            <a:fld id="{D60B6E4B-4E32-0646-A092-DAC2CAC00795}" type="datetimeFigureOut">
              <a:rPr lang="en-US" smtClean="0"/>
              <a:t>5/11/2021</a:t>
            </a:fld>
            <a:endParaRPr lang="en-US"/>
          </a:p>
        </p:txBody>
      </p:sp>
      <p:sp>
        <p:nvSpPr>
          <p:cNvPr id="6" name="Footer Placeholder 5">
            <a:extLst>
              <a:ext uri="{FF2B5EF4-FFF2-40B4-BE49-F238E27FC236}">
                <a16:creationId xmlns:a16="http://schemas.microsoft.com/office/drawing/2014/main" id="{411BA336-BD76-1947-BC5F-B077197522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117863-558E-1E45-9126-65349659F82E}"/>
              </a:ext>
            </a:extLst>
          </p:cNvPr>
          <p:cNvSpPr>
            <a:spLocks noGrp="1"/>
          </p:cNvSpPr>
          <p:nvPr>
            <p:ph type="sldNum" sz="quarter" idx="12"/>
          </p:nvPr>
        </p:nvSpPr>
        <p:spPr/>
        <p:txBody>
          <a:bodyPr/>
          <a:lstStyle/>
          <a:p>
            <a:fld id="{0A362BE4-CB55-F94B-9F85-CF9F0173EE3B}" type="slidenum">
              <a:rPr lang="en-US" smtClean="0"/>
              <a:t>‹#›</a:t>
            </a:fld>
            <a:endParaRPr lang="en-US"/>
          </a:p>
        </p:txBody>
      </p:sp>
    </p:spTree>
    <p:extLst>
      <p:ext uri="{BB962C8B-B14F-4D97-AF65-F5344CB8AC3E}">
        <p14:creationId xmlns:p14="http://schemas.microsoft.com/office/powerpoint/2010/main" val="22938823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C02B-CEE3-EB48-AD87-C1020C919A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2090FD-3222-2142-956A-703027E1F0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9375FC-5EFD-894C-8FB7-88D93AE7A7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DEF441-BBF2-2448-ABB5-E12131285D89}"/>
              </a:ext>
            </a:extLst>
          </p:cNvPr>
          <p:cNvSpPr>
            <a:spLocks noGrp="1"/>
          </p:cNvSpPr>
          <p:nvPr>
            <p:ph type="dt" sz="half" idx="10"/>
          </p:nvPr>
        </p:nvSpPr>
        <p:spPr/>
        <p:txBody>
          <a:bodyPr/>
          <a:lstStyle/>
          <a:p>
            <a:fld id="{D60B6E4B-4E32-0646-A092-DAC2CAC00795}" type="datetimeFigureOut">
              <a:rPr lang="en-US" smtClean="0"/>
              <a:t>5/11/2021</a:t>
            </a:fld>
            <a:endParaRPr lang="en-US"/>
          </a:p>
        </p:txBody>
      </p:sp>
      <p:sp>
        <p:nvSpPr>
          <p:cNvPr id="6" name="Footer Placeholder 5">
            <a:extLst>
              <a:ext uri="{FF2B5EF4-FFF2-40B4-BE49-F238E27FC236}">
                <a16:creationId xmlns:a16="http://schemas.microsoft.com/office/drawing/2014/main" id="{DB7B2A53-C703-A64F-B48C-ED03CB47DA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E61628-B6E2-DA47-A84B-B09BAAA72745}"/>
              </a:ext>
            </a:extLst>
          </p:cNvPr>
          <p:cNvSpPr>
            <a:spLocks noGrp="1"/>
          </p:cNvSpPr>
          <p:nvPr>
            <p:ph type="sldNum" sz="quarter" idx="12"/>
          </p:nvPr>
        </p:nvSpPr>
        <p:spPr/>
        <p:txBody>
          <a:bodyPr/>
          <a:lstStyle/>
          <a:p>
            <a:fld id="{0A362BE4-CB55-F94B-9F85-CF9F0173EE3B}" type="slidenum">
              <a:rPr lang="en-US" smtClean="0"/>
              <a:t>‹#›</a:t>
            </a:fld>
            <a:endParaRPr lang="en-US"/>
          </a:p>
        </p:txBody>
      </p:sp>
    </p:spTree>
    <p:extLst>
      <p:ext uri="{BB962C8B-B14F-4D97-AF65-F5344CB8AC3E}">
        <p14:creationId xmlns:p14="http://schemas.microsoft.com/office/powerpoint/2010/main" val="2956402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4F3572-BEB7-E64A-AE16-FD774AD3C5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89ABFC-6F98-7248-A36A-EC9C66BDA1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AE2159-608E-EE43-8726-C7BB41BD99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0B6E4B-4E32-0646-A092-DAC2CAC00795}" type="datetimeFigureOut">
              <a:rPr lang="en-US" smtClean="0"/>
              <a:t>5/11/2021</a:t>
            </a:fld>
            <a:endParaRPr lang="en-US"/>
          </a:p>
        </p:txBody>
      </p:sp>
      <p:sp>
        <p:nvSpPr>
          <p:cNvPr id="5" name="Footer Placeholder 4">
            <a:extLst>
              <a:ext uri="{FF2B5EF4-FFF2-40B4-BE49-F238E27FC236}">
                <a16:creationId xmlns:a16="http://schemas.microsoft.com/office/drawing/2014/main" id="{CF652AB8-9B02-6D42-BF61-64E23E3E66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52C6013-D2A2-6444-9A12-12ABD5155F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362BE4-CB55-F94B-9F85-CF9F0173EE3B}" type="slidenum">
              <a:rPr lang="en-US" smtClean="0"/>
              <a:t>‹#›</a:t>
            </a:fld>
            <a:endParaRPr lang="en-US"/>
          </a:p>
        </p:txBody>
      </p:sp>
    </p:spTree>
    <p:extLst>
      <p:ext uri="{BB962C8B-B14F-4D97-AF65-F5344CB8AC3E}">
        <p14:creationId xmlns:p14="http://schemas.microsoft.com/office/powerpoint/2010/main" val="3431161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standalone="yes"?>
<Relationships xmlns="http://schemas.openxmlformats.org/package/2006/relationships"><Relationship Id="rId2" Type="http://schemas.openxmlformats.org/officeDocument/2006/relationships/image" Target="../media/image3.jpe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3" Type="http://schemas.openxmlformats.org/officeDocument/2006/relationships/image" Target="../media/image6.jpeg" /><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9B64B-C95D-C348-B018-CE469D7A2049}"/>
              </a:ext>
            </a:extLst>
          </p:cNvPr>
          <p:cNvSpPr>
            <a:spLocks noGrp="1"/>
          </p:cNvSpPr>
          <p:nvPr>
            <p:ph type="title"/>
          </p:nvPr>
        </p:nvSpPr>
        <p:spPr>
          <a:xfrm>
            <a:off x="232172" y="0"/>
            <a:ext cx="11751469" cy="3250404"/>
          </a:xfrm>
        </p:spPr>
        <p:txBody>
          <a:bodyPr>
            <a:normAutofit/>
          </a:bodyPr>
          <a:lstStyle/>
          <a:p>
            <a:r>
              <a:rPr lang="en-US" sz="4800" b="1">
                <a:solidFill>
                  <a:srgbClr val="C00000"/>
                </a:solidFill>
              </a:rPr>
              <a:t>FAKE NEWS EXPOSURE USING</a:t>
            </a:r>
            <a:br>
              <a:rPr lang="en-US" sz="4800" b="1">
                <a:solidFill>
                  <a:srgbClr val="C00000"/>
                </a:solidFill>
              </a:rPr>
            </a:br>
            <a:r>
              <a:rPr lang="en-US" sz="4800" b="1">
                <a:solidFill>
                  <a:srgbClr val="C00000"/>
                </a:solidFill>
              </a:rPr>
              <a:t> MACHINE LEARNING</a:t>
            </a:r>
          </a:p>
        </p:txBody>
      </p:sp>
      <p:sp>
        <p:nvSpPr>
          <p:cNvPr id="3" name="Content Placeholder 2">
            <a:extLst>
              <a:ext uri="{FF2B5EF4-FFF2-40B4-BE49-F238E27FC236}">
                <a16:creationId xmlns:a16="http://schemas.microsoft.com/office/drawing/2014/main" id="{D73D0935-761F-2141-9B8D-46B29D86E706}"/>
              </a:ext>
            </a:extLst>
          </p:cNvPr>
          <p:cNvSpPr>
            <a:spLocks noGrp="1"/>
          </p:cNvSpPr>
          <p:nvPr>
            <p:ph idx="1"/>
          </p:nvPr>
        </p:nvSpPr>
        <p:spPr>
          <a:xfrm>
            <a:off x="5811349" y="4121394"/>
            <a:ext cx="5783507" cy="2412760"/>
          </a:xfrm>
        </p:spPr>
        <p:txBody>
          <a:bodyPr>
            <a:normAutofit/>
          </a:bodyPr>
          <a:lstStyle/>
          <a:p>
            <a:pPr marL="0" indent="0">
              <a:buNone/>
            </a:pPr>
            <a:r>
              <a:rPr lang="en-US" sz="3600" b="1">
                <a:solidFill>
                  <a:schemeClr val="accent6">
                    <a:lumMod val="75000"/>
                  </a:schemeClr>
                </a:solidFill>
              </a:rPr>
              <a:t>SOORYA V</a:t>
            </a:r>
          </a:p>
          <a:p>
            <a:pPr marL="0" indent="0">
              <a:buNone/>
            </a:pPr>
            <a:r>
              <a:rPr lang="en-US" sz="3600" b="1">
                <a:solidFill>
                  <a:schemeClr val="accent6">
                    <a:lumMod val="75000"/>
                  </a:schemeClr>
                </a:solidFill>
              </a:rPr>
              <a:t>NCE18MCA003</a:t>
            </a:r>
          </a:p>
          <a:p>
            <a:pPr marL="0" indent="0">
              <a:buNone/>
            </a:pPr>
            <a:r>
              <a:rPr lang="en-US" sz="3600" b="1">
                <a:solidFill>
                  <a:schemeClr val="accent6">
                    <a:lumMod val="75000"/>
                  </a:schemeClr>
                </a:solidFill>
              </a:rPr>
              <a:t>NCERC</a:t>
            </a:r>
          </a:p>
        </p:txBody>
      </p:sp>
    </p:spTree>
    <p:extLst>
      <p:ext uri="{BB962C8B-B14F-4D97-AF65-F5344CB8AC3E}">
        <p14:creationId xmlns:p14="http://schemas.microsoft.com/office/powerpoint/2010/main" val="8135425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360DA-F2C9-A246-B685-F311439ABCA0}"/>
              </a:ext>
            </a:extLst>
          </p:cNvPr>
          <p:cNvSpPr>
            <a:spLocks noGrp="1"/>
          </p:cNvSpPr>
          <p:nvPr>
            <p:ph type="title"/>
          </p:nvPr>
        </p:nvSpPr>
        <p:spPr/>
        <p:txBody>
          <a:bodyPr/>
          <a:lstStyle/>
          <a:p>
            <a:r>
              <a:rPr lang="en-US" b="1">
                <a:solidFill>
                  <a:srgbClr val="C00000"/>
                </a:solidFill>
              </a:rPr>
              <a:t>Process flow</a:t>
            </a:r>
          </a:p>
        </p:txBody>
      </p:sp>
      <p:pic>
        <p:nvPicPr>
          <p:cNvPr id="4" name="Picture 4">
            <a:extLst>
              <a:ext uri="{FF2B5EF4-FFF2-40B4-BE49-F238E27FC236}">
                <a16:creationId xmlns:a16="http://schemas.microsoft.com/office/drawing/2014/main" id="{CEDC5C4D-B7C8-A341-9D21-1F2BA92D8A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81896" y="664765"/>
            <a:ext cx="6240886" cy="5828110"/>
          </a:xfrm>
        </p:spPr>
      </p:pic>
    </p:spTree>
    <p:extLst>
      <p:ext uri="{BB962C8B-B14F-4D97-AF65-F5344CB8AC3E}">
        <p14:creationId xmlns:p14="http://schemas.microsoft.com/office/powerpoint/2010/main" val="3839943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C1A2243D-3AFA-3743-956D-41F1705DA6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89673" y="0"/>
            <a:ext cx="6697265" cy="6858000"/>
          </a:xfrm>
        </p:spPr>
      </p:pic>
    </p:spTree>
    <p:extLst>
      <p:ext uri="{BB962C8B-B14F-4D97-AF65-F5344CB8AC3E}">
        <p14:creationId xmlns:p14="http://schemas.microsoft.com/office/powerpoint/2010/main" val="4455563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78B7D-D5F6-534E-B265-2BB9660E4562}"/>
              </a:ext>
            </a:extLst>
          </p:cNvPr>
          <p:cNvSpPr>
            <a:spLocks noGrp="1"/>
          </p:cNvSpPr>
          <p:nvPr>
            <p:ph type="title"/>
          </p:nvPr>
        </p:nvSpPr>
        <p:spPr/>
        <p:txBody>
          <a:bodyPr/>
          <a:lstStyle/>
          <a:p>
            <a:r>
              <a:rPr lang="en-US" b="1">
                <a:solidFill>
                  <a:srgbClr val="C00000"/>
                </a:solidFill>
              </a:rPr>
              <a:t>Data Preprocessing</a:t>
            </a:r>
          </a:p>
        </p:txBody>
      </p:sp>
      <p:pic>
        <p:nvPicPr>
          <p:cNvPr id="4" name="Picture 4">
            <a:extLst>
              <a:ext uri="{FF2B5EF4-FFF2-40B4-BE49-F238E27FC236}">
                <a16:creationId xmlns:a16="http://schemas.microsoft.com/office/drawing/2014/main" id="{0CC6AE26-0D51-AD42-AFFA-7432B2C18F9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1724" y="1601390"/>
            <a:ext cx="5578292" cy="4683760"/>
          </a:xfrm>
        </p:spPr>
      </p:pic>
      <p:pic>
        <p:nvPicPr>
          <p:cNvPr id="5" name="Picture 5">
            <a:extLst>
              <a:ext uri="{FF2B5EF4-FFF2-40B4-BE49-F238E27FC236}">
                <a16:creationId xmlns:a16="http://schemas.microsoft.com/office/drawing/2014/main" id="{26F4B697-F0F7-A844-97B9-98C36AAA49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479829"/>
            <a:ext cx="5859859" cy="4683760"/>
          </a:xfrm>
          <a:prstGeom prst="rect">
            <a:avLst/>
          </a:prstGeom>
        </p:spPr>
      </p:pic>
    </p:spTree>
    <p:extLst>
      <p:ext uri="{BB962C8B-B14F-4D97-AF65-F5344CB8AC3E}">
        <p14:creationId xmlns:p14="http://schemas.microsoft.com/office/powerpoint/2010/main" val="4018163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EC1EA-C9AB-6245-B8CA-3C3C72D87392}"/>
              </a:ext>
            </a:extLst>
          </p:cNvPr>
          <p:cNvSpPr>
            <a:spLocks noGrp="1"/>
          </p:cNvSpPr>
          <p:nvPr>
            <p:ph type="title"/>
          </p:nvPr>
        </p:nvSpPr>
        <p:spPr/>
        <p:txBody>
          <a:bodyPr/>
          <a:lstStyle/>
          <a:p>
            <a:r>
              <a:rPr lang="en-US" b="1">
                <a:solidFill>
                  <a:srgbClr val="C00000"/>
                </a:solidFill>
              </a:rPr>
              <a:t>Graph</a:t>
            </a:r>
          </a:p>
        </p:txBody>
      </p:sp>
      <p:pic>
        <p:nvPicPr>
          <p:cNvPr id="4" name="Picture 4">
            <a:extLst>
              <a:ext uri="{FF2B5EF4-FFF2-40B4-BE49-F238E27FC236}">
                <a16:creationId xmlns:a16="http://schemas.microsoft.com/office/drawing/2014/main" id="{582B6D3B-C586-6143-97A8-E7B48AD743A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14502" y="1539875"/>
            <a:ext cx="7858124" cy="5318125"/>
          </a:xfrm>
        </p:spPr>
      </p:pic>
    </p:spTree>
    <p:extLst>
      <p:ext uri="{BB962C8B-B14F-4D97-AF65-F5344CB8AC3E}">
        <p14:creationId xmlns:p14="http://schemas.microsoft.com/office/powerpoint/2010/main" val="25016728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7BB3A3-A7D4-1441-AE4A-C023D3B37133}"/>
              </a:ext>
            </a:extLst>
          </p:cNvPr>
          <p:cNvSpPr>
            <a:spLocks noGrp="1"/>
          </p:cNvSpPr>
          <p:nvPr>
            <p:ph idx="1"/>
          </p:nvPr>
        </p:nvSpPr>
        <p:spPr>
          <a:xfrm>
            <a:off x="4375547" y="3214688"/>
            <a:ext cx="7013972" cy="3051572"/>
          </a:xfrm>
        </p:spPr>
        <p:txBody>
          <a:bodyPr>
            <a:normAutofit/>
          </a:bodyPr>
          <a:lstStyle/>
          <a:p>
            <a:pPr marL="0" indent="0">
              <a:buNone/>
            </a:pPr>
            <a:r>
              <a:rPr lang="en-US" sz="6000" b="1">
                <a:solidFill>
                  <a:schemeClr val="accent2">
                    <a:lumMod val="50000"/>
                  </a:schemeClr>
                </a:solidFill>
              </a:rPr>
              <a:t>THANKS</a:t>
            </a:r>
          </a:p>
        </p:txBody>
      </p:sp>
    </p:spTree>
    <p:extLst>
      <p:ext uri="{BB962C8B-B14F-4D97-AF65-F5344CB8AC3E}">
        <p14:creationId xmlns:p14="http://schemas.microsoft.com/office/powerpoint/2010/main" val="2702810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4365D-534F-AC43-96BD-C5C3386503DC}"/>
              </a:ext>
            </a:extLst>
          </p:cNvPr>
          <p:cNvSpPr>
            <a:spLocks noGrp="1"/>
          </p:cNvSpPr>
          <p:nvPr>
            <p:ph type="title"/>
          </p:nvPr>
        </p:nvSpPr>
        <p:spPr>
          <a:xfrm>
            <a:off x="3838575" y="-17859"/>
            <a:ext cx="10515600" cy="831453"/>
          </a:xfrm>
        </p:spPr>
        <p:txBody>
          <a:bodyPr/>
          <a:lstStyle/>
          <a:p>
            <a:r>
              <a:rPr lang="en-US" b="1">
                <a:solidFill>
                  <a:srgbClr val="C00000"/>
                </a:solidFill>
              </a:rPr>
              <a:t>Introduction</a:t>
            </a:r>
          </a:p>
        </p:txBody>
      </p:sp>
      <p:sp>
        <p:nvSpPr>
          <p:cNvPr id="3" name="Content Placeholder 2">
            <a:extLst>
              <a:ext uri="{FF2B5EF4-FFF2-40B4-BE49-F238E27FC236}">
                <a16:creationId xmlns:a16="http://schemas.microsoft.com/office/drawing/2014/main" id="{E5E4C087-840A-9D44-8F95-B1758C78A122}"/>
              </a:ext>
            </a:extLst>
          </p:cNvPr>
          <p:cNvSpPr>
            <a:spLocks noGrp="1"/>
          </p:cNvSpPr>
          <p:nvPr>
            <p:ph idx="1"/>
          </p:nvPr>
        </p:nvSpPr>
        <p:spPr>
          <a:xfrm>
            <a:off x="1023342" y="1152922"/>
            <a:ext cx="10145316" cy="5345510"/>
          </a:xfrm>
        </p:spPr>
        <p:txBody>
          <a:bodyPr>
            <a:normAutofit/>
          </a:bodyPr>
          <a:lstStyle/>
          <a:p>
            <a:r>
              <a:rPr lang="en-US"/>
              <a:t>One of the main sources of news content that people rely nowadays upon is via social media. Upon the release of a new data source, there are a set of issues associated with it.</a:t>
            </a:r>
          </a:p>
          <a:p>
            <a:r>
              <a:rPr lang="en-US"/>
              <a:t> The rise of social media as a news source has the issue of generation and widespread of falsified information. </a:t>
            </a:r>
          </a:p>
          <a:p>
            <a:r>
              <a:rPr lang="en-US"/>
              <a:t>This poses a threat not only specific to a platform in which the news content is published but also to the Internet as a source of medium for communicating news as a whole</a:t>
            </a:r>
          </a:p>
          <a:p>
            <a:r>
              <a:rPr lang="en-US"/>
              <a:t>In this project, we are trying to implement a proactive methodology to predict fake news that prevalent in social media. </a:t>
            </a:r>
          </a:p>
        </p:txBody>
      </p:sp>
    </p:spTree>
    <p:extLst>
      <p:ext uri="{BB962C8B-B14F-4D97-AF65-F5344CB8AC3E}">
        <p14:creationId xmlns:p14="http://schemas.microsoft.com/office/powerpoint/2010/main" val="40377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A3C28-8B80-6D43-A0E9-03F968CC2834}"/>
              </a:ext>
            </a:extLst>
          </p:cNvPr>
          <p:cNvSpPr>
            <a:spLocks noGrp="1"/>
          </p:cNvSpPr>
          <p:nvPr>
            <p:ph type="title"/>
          </p:nvPr>
        </p:nvSpPr>
        <p:spPr>
          <a:xfrm>
            <a:off x="3731419" y="-206375"/>
            <a:ext cx="10515600" cy="1325563"/>
          </a:xfrm>
        </p:spPr>
        <p:txBody>
          <a:bodyPr/>
          <a:lstStyle/>
          <a:p>
            <a:r>
              <a:rPr lang="en-US" b="1">
                <a:solidFill>
                  <a:srgbClr val="C00000"/>
                </a:solidFill>
              </a:rPr>
              <a:t>Existing system</a:t>
            </a:r>
          </a:p>
        </p:txBody>
      </p:sp>
      <p:sp>
        <p:nvSpPr>
          <p:cNvPr id="3" name="Content Placeholder 2">
            <a:extLst>
              <a:ext uri="{FF2B5EF4-FFF2-40B4-BE49-F238E27FC236}">
                <a16:creationId xmlns:a16="http://schemas.microsoft.com/office/drawing/2014/main" id="{8FEBFDBF-DAE6-B34D-B369-C973A06F277A}"/>
              </a:ext>
            </a:extLst>
          </p:cNvPr>
          <p:cNvSpPr>
            <a:spLocks noGrp="1"/>
          </p:cNvSpPr>
          <p:nvPr>
            <p:ph idx="1"/>
          </p:nvPr>
        </p:nvSpPr>
        <p:spPr>
          <a:xfrm>
            <a:off x="772534" y="1044645"/>
            <a:ext cx="9752409" cy="6036468"/>
          </a:xfrm>
        </p:spPr>
        <p:txBody>
          <a:bodyPr>
            <a:normAutofit/>
          </a:bodyPr>
          <a:lstStyle/>
          <a:p>
            <a:r>
              <a:rPr lang="en-US"/>
              <a:t>current problem statement of this research revolves around implementing a system which would proactively measure the truthfulness of the news content that is published in the social media. The necessity of the system is to truncate the rapid spread of the falsified information that pose a threat to social media as a platform.</a:t>
            </a:r>
          </a:p>
          <a:p>
            <a:r>
              <a:rPr lang="en-US"/>
              <a:t> The main factors that are involved in the social media news ecosystem are the news articles and the users (publishers, readers etc). In this ecosystem, once the news content is published, the news is not only validated against the authenticated sources, but also the other users engagement, the publisher bias towards the published news topic and the historical credibility values of the user is taken into consideration to a more justifiable classification of the news content.</a:t>
            </a:r>
          </a:p>
        </p:txBody>
      </p:sp>
    </p:spTree>
    <p:extLst>
      <p:ext uri="{BB962C8B-B14F-4D97-AF65-F5344CB8AC3E}">
        <p14:creationId xmlns:p14="http://schemas.microsoft.com/office/powerpoint/2010/main" val="710478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BF062-6039-7048-BB88-466245113FA4}"/>
              </a:ext>
            </a:extLst>
          </p:cNvPr>
          <p:cNvSpPr>
            <a:spLocks noGrp="1"/>
          </p:cNvSpPr>
          <p:nvPr>
            <p:ph type="title"/>
          </p:nvPr>
        </p:nvSpPr>
        <p:spPr>
          <a:xfrm>
            <a:off x="3463528" y="-250029"/>
            <a:ext cx="10515600" cy="1232296"/>
          </a:xfrm>
        </p:spPr>
        <p:txBody>
          <a:bodyPr/>
          <a:lstStyle/>
          <a:p>
            <a:r>
              <a:rPr lang="en-US" b="1">
                <a:solidFill>
                  <a:srgbClr val="C00000"/>
                </a:solidFill>
              </a:rPr>
              <a:t>Proposed system</a:t>
            </a:r>
          </a:p>
        </p:txBody>
      </p:sp>
      <p:sp>
        <p:nvSpPr>
          <p:cNvPr id="3" name="Content Placeholder 2">
            <a:extLst>
              <a:ext uri="{FF2B5EF4-FFF2-40B4-BE49-F238E27FC236}">
                <a16:creationId xmlns:a16="http://schemas.microsoft.com/office/drawing/2014/main" id="{554C3B1F-A548-A343-83F3-66308F278C0C}"/>
              </a:ext>
            </a:extLst>
          </p:cNvPr>
          <p:cNvSpPr>
            <a:spLocks noGrp="1"/>
          </p:cNvSpPr>
          <p:nvPr>
            <p:ph idx="1"/>
          </p:nvPr>
        </p:nvSpPr>
        <p:spPr>
          <a:xfrm>
            <a:off x="575073" y="1000126"/>
            <a:ext cx="10229850" cy="5822156"/>
          </a:xfrm>
        </p:spPr>
        <p:txBody>
          <a:bodyPr>
            <a:normAutofit lnSpcReduction="10000"/>
          </a:bodyPr>
          <a:lstStyle/>
          <a:p>
            <a:r>
              <a:rPr lang="en-US"/>
              <a:t>Most of the current research in the field of fake news detection use supervised means to classify the news as either fake or real. This involves training a classification model based on a predefined labeled dataset. Though these methods show significant results, they suffer a major drawback i.e. they require a reliably annotated dataset to train a classification model. </a:t>
            </a:r>
          </a:p>
          <a:p>
            <a:r>
              <a:rPr lang="en-US"/>
              <a:t>This process is time-consuming and labor intensive as it requires careful checking of news contents as well as other additional evidence such as authoritative reports. In order to mitigate this issue, the authors of the paper propose an unsupervised learning framework, to identify the fake news. The key idea involves extracting users’ opinions on the news by exploiting the auxiliary information of the users’ engagements with the news tweets on social media and aggregating their opinions in a well-designed unsupervised way to generate the final estimation results</a:t>
            </a:r>
          </a:p>
        </p:txBody>
      </p:sp>
    </p:spTree>
    <p:extLst>
      <p:ext uri="{BB962C8B-B14F-4D97-AF65-F5344CB8AC3E}">
        <p14:creationId xmlns:p14="http://schemas.microsoft.com/office/powerpoint/2010/main" val="30356496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B10B4-D401-574D-9321-1C739BE8FE1B}"/>
              </a:ext>
            </a:extLst>
          </p:cNvPr>
          <p:cNvSpPr>
            <a:spLocks noGrp="1"/>
          </p:cNvSpPr>
          <p:nvPr>
            <p:ph type="title"/>
          </p:nvPr>
        </p:nvSpPr>
        <p:spPr>
          <a:xfrm>
            <a:off x="2749154" y="0"/>
            <a:ext cx="10515600" cy="1325563"/>
          </a:xfrm>
        </p:spPr>
        <p:txBody>
          <a:bodyPr/>
          <a:lstStyle/>
          <a:p>
            <a:r>
              <a:rPr lang="en-US" b="1">
                <a:solidFill>
                  <a:srgbClr val="C00000"/>
                </a:solidFill>
              </a:rPr>
              <a:t>Module description</a:t>
            </a:r>
          </a:p>
        </p:txBody>
      </p:sp>
      <p:sp>
        <p:nvSpPr>
          <p:cNvPr id="3" name="Content Placeholder 2">
            <a:extLst>
              <a:ext uri="{FF2B5EF4-FFF2-40B4-BE49-F238E27FC236}">
                <a16:creationId xmlns:a16="http://schemas.microsoft.com/office/drawing/2014/main" id="{CAFA013E-9257-0148-8533-D4BA3A35954B}"/>
              </a:ext>
            </a:extLst>
          </p:cNvPr>
          <p:cNvSpPr>
            <a:spLocks noGrp="1"/>
          </p:cNvSpPr>
          <p:nvPr>
            <p:ph idx="1"/>
          </p:nvPr>
        </p:nvSpPr>
        <p:spPr>
          <a:xfrm>
            <a:off x="838200" y="1483517"/>
            <a:ext cx="10515600" cy="5248275"/>
          </a:xfrm>
        </p:spPr>
        <p:txBody>
          <a:bodyPr>
            <a:normAutofit fontScale="92500"/>
          </a:bodyPr>
          <a:lstStyle/>
          <a:p>
            <a:r>
              <a:rPr lang="en-US" b="1"/>
              <a:t>Data Preprocessing</a:t>
            </a:r>
            <a:r>
              <a:rPr lang="en-US"/>
              <a:t>: data preprocessing includes the process of stemming,stopward removal and tokanization in the dataset</a:t>
            </a:r>
          </a:p>
          <a:p>
            <a:pPr marL="0" indent="0">
              <a:buNone/>
            </a:pPr>
            <a:endParaRPr lang="en-US"/>
          </a:p>
          <a:p>
            <a:r>
              <a:rPr lang="en-US" b="1"/>
              <a:t>Derive Relationships</a:t>
            </a:r>
            <a:r>
              <a:rPr lang="en-US"/>
              <a:t>:</a:t>
            </a:r>
            <a:r>
              <a:rPr lang="en-US">
                <a:effectLst/>
              </a:rPr>
              <a:t>establishing relationships among the news articles that can be leveraged by classification model.</a:t>
            </a:r>
            <a:r>
              <a:rPr lang="en-US"/>
              <a:t> The relationship between the news articles was established using a graph data structure.</a:t>
            </a:r>
          </a:p>
          <a:p>
            <a:pPr marL="0" indent="0">
              <a:buNone/>
            </a:pPr>
            <a:endParaRPr lang="en-US"/>
          </a:p>
          <a:p>
            <a:r>
              <a:rPr lang="en-US" b="1"/>
              <a:t>Feature Extraction</a:t>
            </a:r>
            <a:r>
              <a:rPr lang="en-US"/>
              <a:t>:</a:t>
            </a:r>
            <a:r>
              <a:rPr lang="en-US">
                <a:effectLst/>
              </a:rPr>
              <a:t>For the fake news detection, the actual news data (body of the news article) is being considered as features.</a:t>
            </a:r>
          </a:p>
          <a:p>
            <a:pPr marL="0" indent="0">
              <a:buNone/>
            </a:pPr>
            <a:endParaRPr lang="en-US"/>
          </a:p>
          <a:p>
            <a:r>
              <a:rPr lang="en-US" b="1"/>
              <a:t>Training Classification Model:</a:t>
            </a:r>
            <a:r>
              <a:rPr lang="en-US"/>
              <a:t> training classification model by using dataset.</a:t>
            </a:r>
            <a:r>
              <a:rPr lang="en-US" sz="1800" kern="1200">
                <a:solidFill>
                  <a:srgbClr val="000000"/>
                </a:solidFill>
                <a:effectLst/>
                <a:latin typeface="Calibri" panose="020F0502020204030204" pitchFamily="34" charset="0"/>
                <a:ea typeface="+mn-ea"/>
                <a:cs typeface="+mn-cs"/>
              </a:rPr>
              <a:t> </a:t>
            </a:r>
            <a:endParaRPr lang="en-US"/>
          </a:p>
        </p:txBody>
      </p:sp>
    </p:spTree>
    <p:extLst>
      <p:ext uri="{BB962C8B-B14F-4D97-AF65-F5344CB8AC3E}">
        <p14:creationId xmlns:p14="http://schemas.microsoft.com/office/powerpoint/2010/main" val="38978477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420A7-7FDB-5646-B480-183E5EB89084}"/>
              </a:ext>
            </a:extLst>
          </p:cNvPr>
          <p:cNvSpPr>
            <a:spLocks noGrp="1"/>
          </p:cNvSpPr>
          <p:nvPr>
            <p:ph type="title"/>
          </p:nvPr>
        </p:nvSpPr>
        <p:spPr>
          <a:xfrm>
            <a:off x="1195388" y="0"/>
            <a:ext cx="10515600" cy="1325563"/>
          </a:xfrm>
        </p:spPr>
        <p:txBody>
          <a:bodyPr/>
          <a:lstStyle/>
          <a:p>
            <a:r>
              <a:rPr lang="en-US" b="1">
                <a:solidFill>
                  <a:srgbClr val="C00000"/>
                </a:solidFill>
              </a:rPr>
              <a:t>Hardware Specification</a:t>
            </a:r>
          </a:p>
        </p:txBody>
      </p:sp>
      <p:sp>
        <p:nvSpPr>
          <p:cNvPr id="3" name="Content Placeholder 2">
            <a:extLst>
              <a:ext uri="{FF2B5EF4-FFF2-40B4-BE49-F238E27FC236}">
                <a16:creationId xmlns:a16="http://schemas.microsoft.com/office/drawing/2014/main" id="{8A5CAF87-86D7-CC47-9F33-B14FB016F06C}"/>
              </a:ext>
            </a:extLst>
          </p:cNvPr>
          <p:cNvSpPr>
            <a:spLocks noGrp="1"/>
          </p:cNvSpPr>
          <p:nvPr>
            <p:ph idx="1"/>
          </p:nvPr>
        </p:nvSpPr>
        <p:spPr>
          <a:xfrm>
            <a:off x="159542" y="1057672"/>
            <a:ext cx="10515600" cy="5335984"/>
          </a:xfrm>
        </p:spPr>
        <p:txBody>
          <a:bodyPr>
            <a:normAutofit/>
          </a:bodyPr>
          <a:lstStyle/>
          <a:p>
            <a:r>
              <a:rPr lang="en-US"/>
              <a:t>System			: 	Pentium Dual Core.</a:t>
            </a:r>
          </a:p>
          <a:p>
            <a:r>
              <a:rPr lang="en-US"/>
              <a:t>Hard Disk 			: 	120 GB.</a:t>
            </a:r>
          </a:p>
          <a:p>
            <a:r>
              <a:rPr lang="en-US"/>
              <a:t>Monitor			: 	15’’ LED</a:t>
            </a:r>
          </a:p>
          <a:p>
            <a:r>
              <a:rPr lang="en-US"/>
              <a:t>Input Devices		: 	Keyboard, Mouse</a:t>
            </a:r>
          </a:p>
          <a:p>
            <a:r>
              <a:rPr lang="en-US"/>
              <a:t>Ram				: 	1GB.</a:t>
            </a:r>
          </a:p>
          <a:p>
            <a:endParaRPr lang="en-US"/>
          </a:p>
          <a:p>
            <a:pPr marL="0" indent="0">
              <a:buNone/>
            </a:pPr>
            <a:r>
              <a:rPr lang="en-US" sz="4000" b="1">
                <a:solidFill>
                  <a:srgbClr val="C00000"/>
                </a:solidFill>
              </a:rPr>
              <a:t>         </a:t>
            </a:r>
            <a:r>
              <a:rPr lang="en-US" sz="4400" b="1">
                <a:solidFill>
                  <a:srgbClr val="C00000"/>
                </a:solidFill>
              </a:rPr>
              <a:t>Software Specification</a:t>
            </a:r>
          </a:p>
          <a:p>
            <a:r>
              <a:rPr lang="en-US"/>
              <a:t>Operating system.          :    Windows</a:t>
            </a:r>
          </a:p>
          <a:p>
            <a:r>
              <a:rPr lang="en-US"/>
              <a:t>Coding Language            :    Python,Pandas,Numpy,Matplot,Sklearn</a:t>
            </a:r>
          </a:p>
          <a:p>
            <a:r>
              <a:rPr lang="en-US"/>
              <a:t>Tool				:    IDLE(Python) Or Anaconda</a:t>
            </a:r>
          </a:p>
        </p:txBody>
      </p:sp>
    </p:spTree>
    <p:extLst>
      <p:ext uri="{BB962C8B-B14F-4D97-AF65-F5344CB8AC3E}">
        <p14:creationId xmlns:p14="http://schemas.microsoft.com/office/powerpoint/2010/main" val="3820816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318F2-26FE-9F47-82B2-787BC7F08F00}"/>
              </a:ext>
            </a:extLst>
          </p:cNvPr>
          <p:cNvSpPr>
            <a:spLocks noGrp="1"/>
          </p:cNvSpPr>
          <p:nvPr>
            <p:ph type="title"/>
          </p:nvPr>
        </p:nvSpPr>
        <p:spPr>
          <a:xfrm>
            <a:off x="856059" y="517921"/>
            <a:ext cx="11020425" cy="367111"/>
          </a:xfrm>
        </p:spPr>
        <p:txBody>
          <a:bodyPr>
            <a:normAutofit fontScale="90000"/>
          </a:bodyPr>
          <a:lstStyle/>
          <a:p>
            <a:r>
              <a:rPr lang="en-US" b="1">
                <a:solidFill>
                  <a:srgbClr val="C00000"/>
                </a:solidFill>
              </a:rPr>
              <a:t>SCOPE                           OBJECTIVE</a:t>
            </a:r>
          </a:p>
        </p:txBody>
      </p:sp>
      <p:sp>
        <p:nvSpPr>
          <p:cNvPr id="3" name="Content Placeholder 2">
            <a:extLst>
              <a:ext uri="{FF2B5EF4-FFF2-40B4-BE49-F238E27FC236}">
                <a16:creationId xmlns:a16="http://schemas.microsoft.com/office/drawing/2014/main" id="{56A68DDA-A687-674B-AEED-12A1F6C8EBE8}"/>
              </a:ext>
            </a:extLst>
          </p:cNvPr>
          <p:cNvSpPr>
            <a:spLocks noGrp="1"/>
          </p:cNvSpPr>
          <p:nvPr>
            <p:ph idx="1"/>
          </p:nvPr>
        </p:nvSpPr>
        <p:spPr>
          <a:xfrm>
            <a:off x="838200" y="1603771"/>
            <a:ext cx="3662363" cy="4351338"/>
          </a:xfrm>
        </p:spPr>
        <p:txBody>
          <a:bodyPr>
            <a:normAutofit/>
          </a:bodyPr>
          <a:lstStyle/>
          <a:p>
            <a:r>
              <a:rPr lang="en-US" sz="3200"/>
              <a:t>Once a source is labeled as a producer of fake news.we can predict with high Confidence that any article from that Source will also be fake</a:t>
            </a:r>
          </a:p>
        </p:txBody>
      </p:sp>
      <p:sp>
        <p:nvSpPr>
          <p:cNvPr id="4" name="TextBox 3">
            <a:extLst>
              <a:ext uri="{FF2B5EF4-FFF2-40B4-BE49-F238E27FC236}">
                <a16:creationId xmlns:a16="http://schemas.microsoft.com/office/drawing/2014/main" id="{CDB8C9DF-F295-3A45-9BF7-B033EF4EA76C}"/>
              </a:ext>
            </a:extLst>
          </p:cNvPr>
          <p:cNvSpPr txBox="1"/>
          <p:nvPr/>
        </p:nvSpPr>
        <p:spPr>
          <a:xfrm>
            <a:off x="5696545" y="1603771"/>
            <a:ext cx="5370316" cy="4524315"/>
          </a:xfrm>
          <a:prstGeom prst="rect">
            <a:avLst/>
          </a:prstGeom>
          <a:noFill/>
        </p:spPr>
        <p:txBody>
          <a:bodyPr wrap="square" rtlCol="0">
            <a:spAutoFit/>
          </a:bodyPr>
          <a:lstStyle/>
          <a:p>
            <a:pPr marL="342900" indent="-342900" algn="l">
              <a:buFont typeface="Arial" panose="020B0604020202020204" pitchFamily="34" charset="0"/>
              <a:buChar char="•"/>
            </a:pPr>
            <a:r>
              <a:rPr lang="en-US" sz="3200"/>
              <a:t>To identify the Fake news using data mining  Perspective</a:t>
            </a:r>
          </a:p>
          <a:p>
            <a:pPr marL="342900" indent="-342900" algn="l">
              <a:buFont typeface="Arial" panose="020B0604020202020204" pitchFamily="34" charset="0"/>
              <a:buChar char="•"/>
            </a:pPr>
            <a:r>
              <a:rPr lang="en-US" sz="3200"/>
              <a:t>To learn and apply the various Machine Learning algorithm</a:t>
            </a:r>
          </a:p>
          <a:p>
            <a:pPr marL="342900" indent="-342900" algn="l">
              <a:buFont typeface="Arial" panose="020B0604020202020204" pitchFamily="34" charset="0"/>
              <a:buChar char="•"/>
            </a:pPr>
            <a:r>
              <a:rPr lang="en-US" sz="3200"/>
              <a:t>To compare the performance of the system using different machine learning algorithm.</a:t>
            </a:r>
          </a:p>
        </p:txBody>
      </p:sp>
    </p:spTree>
    <p:extLst>
      <p:ext uri="{BB962C8B-B14F-4D97-AF65-F5344CB8AC3E}">
        <p14:creationId xmlns:p14="http://schemas.microsoft.com/office/powerpoint/2010/main" val="3813550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AB00F-368A-7246-AD04-A9C06242AF9B}"/>
              </a:ext>
            </a:extLst>
          </p:cNvPr>
          <p:cNvSpPr>
            <a:spLocks noGrp="1"/>
          </p:cNvSpPr>
          <p:nvPr>
            <p:ph type="title"/>
          </p:nvPr>
        </p:nvSpPr>
        <p:spPr/>
        <p:txBody>
          <a:bodyPr/>
          <a:lstStyle/>
          <a:p>
            <a:r>
              <a:rPr lang="en-US" b="1">
                <a:solidFill>
                  <a:srgbClr val="C00000"/>
                </a:solidFill>
              </a:rPr>
              <a:t>Dataset </a:t>
            </a:r>
          </a:p>
        </p:txBody>
      </p:sp>
      <p:pic>
        <p:nvPicPr>
          <p:cNvPr id="4" name="Picture 4">
            <a:extLst>
              <a:ext uri="{FF2B5EF4-FFF2-40B4-BE49-F238E27FC236}">
                <a16:creationId xmlns:a16="http://schemas.microsoft.com/office/drawing/2014/main" id="{F0BA488A-33B6-6341-8E4D-9FE9B0EFA4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9583" y="1486296"/>
            <a:ext cx="11275433" cy="5371703"/>
          </a:xfrm>
        </p:spPr>
      </p:pic>
    </p:spTree>
    <p:extLst>
      <p:ext uri="{BB962C8B-B14F-4D97-AF65-F5344CB8AC3E}">
        <p14:creationId xmlns:p14="http://schemas.microsoft.com/office/powerpoint/2010/main" val="2235672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58D0A-2D3D-7844-8619-D924F1F2E91C}"/>
              </a:ext>
            </a:extLst>
          </p:cNvPr>
          <p:cNvSpPr>
            <a:spLocks noGrp="1"/>
          </p:cNvSpPr>
          <p:nvPr>
            <p:ph type="title"/>
          </p:nvPr>
        </p:nvSpPr>
        <p:spPr/>
        <p:txBody>
          <a:bodyPr/>
          <a:lstStyle/>
          <a:p>
            <a:r>
              <a:rPr lang="en-US" b="1">
                <a:solidFill>
                  <a:srgbClr val="C00000"/>
                </a:solidFill>
              </a:rPr>
              <a:t>Importing Excel Dataset </a:t>
            </a:r>
          </a:p>
        </p:txBody>
      </p:sp>
      <p:pic>
        <p:nvPicPr>
          <p:cNvPr id="4" name="Picture 4">
            <a:extLst>
              <a:ext uri="{FF2B5EF4-FFF2-40B4-BE49-F238E27FC236}">
                <a16:creationId xmlns:a16="http://schemas.microsoft.com/office/drawing/2014/main" id="{95F94100-C5D4-1646-8F47-99275BF798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5972" y="2232025"/>
            <a:ext cx="11197828" cy="4483100"/>
          </a:xfrm>
        </p:spPr>
      </p:pic>
    </p:spTree>
    <p:extLst>
      <p:ext uri="{BB962C8B-B14F-4D97-AF65-F5344CB8AC3E}">
        <p14:creationId xmlns:p14="http://schemas.microsoft.com/office/powerpoint/2010/main" val="33996277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14</Slides>
  <Notes>0</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FAKE NEWS EXPOSURE USING  MACHINE LEARNING</vt:lpstr>
      <vt:lpstr>Introduction</vt:lpstr>
      <vt:lpstr>Existing system</vt:lpstr>
      <vt:lpstr>Proposed system</vt:lpstr>
      <vt:lpstr>Module description</vt:lpstr>
      <vt:lpstr>Hardware Specification</vt:lpstr>
      <vt:lpstr>SCOPE                           OBJECTIVE</vt:lpstr>
      <vt:lpstr>Dataset </vt:lpstr>
      <vt:lpstr>Importing Excel Dataset </vt:lpstr>
      <vt:lpstr>Process flow</vt:lpstr>
      <vt:lpstr>PowerPoint Presentation</vt:lpstr>
      <vt:lpstr>Data Preprocessing</vt:lpstr>
      <vt:lpstr>Graph</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NEWS EXPOSURE USING  MECHINE LEARNING</dc:title>
  <dc:creator>Unknown User</dc:creator>
  <cp:lastModifiedBy>Unknown User</cp:lastModifiedBy>
  <cp:revision>9</cp:revision>
  <dcterms:created xsi:type="dcterms:W3CDTF">2021-04-28T16:13:11Z</dcterms:created>
  <dcterms:modified xsi:type="dcterms:W3CDTF">2021-05-11T06:35:56Z</dcterms:modified>
</cp:coreProperties>
</file>

<file path=docProps/thumbnail.jpeg>
</file>